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CC163-CD42-41C0-BC17-C9786219AE64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65BF6-D9EB-4E04-892C-B794802E6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Ceca\Music\Free%20YouTube%20Downloader\Pink%20Floyd%20-%20Shine%20On%20You%20Crazy%20Diamond%20%5bOfficial%5d.mp3" TargetMode="External"/><Relationship Id="rId5" Type="http://schemas.openxmlformats.org/officeDocument/2006/relationships/hyperlink" Target="file:///C:\Users\Ceca\3D%20Objects\Sphere%20Shape.3mf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eca\Music\Free%20YouTube%20Downloader\04%20Driving%20-%20Hans%20Zimmer%20(From%20The%20Little%20Prince).mp3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eca\Videos\Free%20YouTube%20Downloader\Quotes%20about%20Friendship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ky_wallpapers_36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418109" cy="7063582"/>
          </a:xfrm>
        </p:spPr>
      </p:pic>
      <p:sp>
        <p:nvSpPr>
          <p:cNvPr id="6" name="4-Point Star 5"/>
          <p:cNvSpPr/>
          <p:nvPr/>
        </p:nvSpPr>
        <p:spPr>
          <a:xfrm>
            <a:off x="7391400" y="381000"/>
            <a:ext cx="45719" cy="152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3886200" y="1219200"/>
            <a:ext cx="76200" cy="152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6096000" y="4953000"/>
            <a:ext cx="609600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62200" y="2819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>
            <a:off x="1295400" y="5486400"/>
            <a:ext cx="762000" cy="838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nk Floyd - Shine On You Crazy Diamond [Official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3" name="Oval 12">
            <a:hlinkClick r:id="rId5" action="ppaction://program"/>
          </p:cNvPr>
          <p:cNvSpPr/>
          <p:nvPr/>
        </p:nvSpPr>
        <p:spPr>
          <a:xfrm>
            <a:off x="6705600" y="3505200"/>
            <a:ext cx="1524000" cy="1371600"/>
          </a:xfrm>
          <a:prstGeom prst="ellipse">
            <a:avLst/>
          </a:prstGeom>
          <a:solidFill>
            <a:schemeClr val="accent1">
              <a:lumMod val="75000"/>
              <a:alpha val="83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69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695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2695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4695"/>
                            </p:stCondLst>
                            <p:childTnLst>
                              <p:par>
                                <p:cTn id="14" presetID="4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7  -0.018 -0.02133  -0.023 -0.02133  c -0.031 0  -0.063 0.16667  -0.063 0.33333  c 0 -0.084  -0.016 -0.16667  -0.031 -0.16667  c -0.016 0  -0.031 0.084  -0.031 0.16667  c 0 -0.04133  -0.008 -0.084  -0.016 -0.084  c -0.008 0  -0.016 0.04133  -0.016 0.084  c 0 -0.02133  -0.004 -0.04133  -0.008 -0.04133  c -0.004 0  -0.008 0.02133  -0.008 0.04133  c 0 -0.01067  -0.002 -0.02133  -0.004 -0.02133  c -0.001 0  -0.004 0.01067  -0.004 0.02133  c 0 -0.00533  -0.001 -0.01067  -0.002 -0.01067  c 0 -0.00133  -0.002 0.00533  -0.002 0.01067  c 0 -0.00267  0 -0.00533  -0.001 -0.00533  c 0 0.00133  -0.001 0.00267  -0.001 0.00533  c 0 -0.00133  0 -0.00267  0 -0.004  c -0.001 0  -0.001 0.00133  -0.001 0.00267  c -0.001 0  -0.001 -0.00133  -0.001 -0.00267  c -0.001 0  -0.001 0.00133  -0.001 0.00267  E" pathEditMode="relative" ptsTypes="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6695"/>
                            </p:stCondLst>
                            <p:childTnLst>
                              <p:par>
                                <p:cTn id="17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8695"/>
                            </p:stCondLst>
                            <p:childTnLst>
                              <p:par>
                                <p:cTn id="2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13695"/>
                            </p:stCondLst>
                            <p:childTnLst>
                              <p:par>
                                <p:cTn id="2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15695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 animBg="1"/>
      <p:bldP spid="8" grpId="0" animBg="1"/>
      <p:bldP spid="11" grpId="0" animBg="1"/>
      <p:bldP spid="11" grpId="1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Mali </a:t>
            </a:r>
            <a:r>
              <a:rPr lang="en-US" dirty="0" err="1" smtClean="0"/>
              <a:t>princ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781800"/>
            <a:ext cx="762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" y="1600200"/>
            <a:ext cx="1752600" cy="1676400"/>
          </a:xfrm>
          <a:prstGeom prst="ellipse">
            <a:avLst/>
          </a:prstGeom>
          <a:solidFill>
            <a:schemeClr val="accent2"/>
          </a:solid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3429000" y="1066800"/>
            <a:ext cx="1143000" cy="1066800"/>
          </a:xfrm>
          <a:prstGeom prst="star5">
            <a:avLst/>
          </a:prstGeom>
          <a:solidFill>
            <a:srgbClr val="00B0F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21299999" rev="0"/>
            </a:camera>
            <a:lightRig rig="threePt" dir="t"/>
          </a:scene3d>
          <a:sp3d extrusionH="76200" contourW="12700">
            <a:extrusionClr>
              <a:srgbClr val="FFFF00"/>
            </a:extrusionClr>
            <a:contourClr>
              <a:schemeClr val="accent5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501069" y="300446"/>
            <a:ext cx="2950600" cy="2534194"/>
          </a:xfrm>
          <a:custGeom>
            <a:avLst/>
            <a:gdLst>
              <a:gd name="connsiteX0" fmla="*/ 1788005 w 2950600"/>
              <a:gd name="connsiteY0" fmla="*/ 1031965 h 2534194"/>
              <a:gd name="connsiteX1" fmla="*/ 1788005 w 2950600"/>
              <a:gd name="connsiteY1" fmla="*/ 1031965 h 2534194"/>
              <a:gd name="connsiteX2" fmla="*/ 2114577 w 2950600"/>
              <a:gd name="connsiteY2" fmla="*/ 1018903 h 2534194"/>
              <a:gd name="connsiteX3" fmla="*/ 2206017 w 2950600"/>
              <a:gd name="connsiteY3" fmla="*/ 1031965 h 2534194"/>
              <a:gd name="connsiteX4" fmla="*/ 2219080 w 2950600"/>
              <a:gd name="connsiteY4" fmla="*/ 1097280 h 2534194"/>
              <a:gd name="connsiteX5" fmla="*/ 2245205 w 2950600"/>
              <a:gd name="connsiteY5" fmla="*/ 1175657 h 2534194"/>
              <a:gd name="connsiteX6" fmla="*/ 2258268 w 2950600"/>
              <a:gd name="connsiteY6" fmla="*/ 1280160 h 2534194"/>
              <a:gd name="connsiteX7" fmla="*/ 2284394 w 2950600"/>
              <a:gd name="connsiteY7" fmla="*/ 1358537 h 2534194"/>
              <a:gd name="connsiteX8" fmla="*/ 2323582 w 2950600"/>
              <a:gd name="connsiteY8" fmla="*/ 1476103 h 2534194"/>
              <a:gd name="connsiteX9" fmla="*/ 2336645 w 2950600"/>
              <a:gd name="connsiteY9" fmla="*/ 1515291 h 2534194"/>
              <a:gd name="connsiteX10" fmla="*/ 2349708 w 2950600"/>
              <a:gd name="connsiteY10" fmla="*/ 1567543 h 2534194"/>
              <a:gd name="connsiteX11" fmla="*/ 2362771 w 2950600"/>
              <a:gd name="connsiteY11" fmla="*/ 1606731 h 2534194"/>
              <a:gd name="connsiteX12" fmla="*/ 2401960 w 2950600"/>
              <a:gd name="connsiteY12" fmla="*/ 1776548 h 2534194"/>
              <a:gd name="connsiteX13" fmla="*/ 2388897 w 2950600"/>
              <a:gd name="connsiteY13" fmla="*/ 2037805 h 2534194"/>
              <a:gd name="connsiteX14" fmla="*/ 2375834 w 2950600"/>
              <a:gd name="connsiteY14" fmla="*/ 2090057 h 2534194"/>
              <a:gd name="connsiteX15" fmla="*/ 2349708 w 2950600"/>
              <a:gd name="connsiteY15" fmla="*/ 2129245 h 2534194"/>
              <a:gd name="connsiteX16" fmla="*/ 2219080 w 2950600"/>
              <a:gd name="connsiteY16" fmla="*/ 2246811 h 2534194"/>
              <a:gd name="connsiteX17" fmla="*/ 2179891 w 2950600"/>
              <a:gd name="connsiteY17" fmla="*/ 2286000 h 2534194"/>
              <a:gd name="connsiteX18" fmla="*/ 2062325 w 2950600"/>
              <a:gd name="connsiteY18" fmla="*/ 2351314 h 2534194"/>
              <a:gd name="connsiteX19" fmla="*/ 2023137 w 2950600"/>
              <a:gd name="connsiteY19" fmla="*/ 2377440 h 2534194"/>
              <a:gd name="connsiteX20" fmla="*/ 1983948 w 2950600"/>
              <a:gd name="connsiteY20" fmla="*/ 2416628 h 2534194"/>
              <a:gd name="connsiteX21" fmla="*/ 1931697 w 2950600"/>
              <a:gd name="connsiteY21" fmla="*/ 2442754 h 2534194"/>
              <a:gd name="connsiteX22" fmla="*/ 1892508 w 2950600"/>
              <a:gd name="connsiteY22" fmla="*/ 2468880 h 2534194"/>
              <a:gd name="connsiteX23" fmla="*/ 1853320 w 2950600"/>
              <a:gd name="connsiteY23" fmla="*/ 2481943 h 2534194"/>
              <a:gd name="connsiteX24" fmla="*/ 1814131 w 2950600"/>
              <a:gd name="connsiteY24" fmla="*/ 2508068 h 2534194"/>
              <a:gd name="connsiteX25" fmla="*/ 1709628 w 2950600"/>
              <a:gd name="connsiteY25" fmla="*/ 2534194 h 2534194"/>
              <a:gd name="connsiteX26" fmla="*/ 1422245 w 2950600"/>
              <a:gd name="connsiteY26" fmla="*/ 2521131 h 2534194"/>
              <a:gd name="connsiteX27" fmla="*/ 1383057 w 2950600"/>
              <a:gd name="connsiteY27" fmla="*/ 2508068 h 2534194"/>
              <a:gd name="connsiteX28" fmla="*/ 1330805 w 2950600"/>
              <a:gd name="connsiteY28" fmla="*/ 2495005 h 2534194"/>
              <a:gd name="connsiteX29" fmla="*/ 1200177 w 2950600"/>
              <a:gd name="connsiteY29" fmla="*/ 2416628 h 2534194"/>
              <a:gd name="connsiteX30" fmla="*/ 1160988 w 2950600"/>
              <a:gd name="connsiteY30" fmla="*/ 2377440 h 2534194"/>
              <a:gd name="connsiteX31" fmla="*/ 1134862 w 2950600"/>
              <a:gd name="connsiteY31" fmla="*/ 2299063 h 2534194"/>
              <a:gd name="connsiteX32" fmla="*/ 1121800 w 2950600"/>
              <a:gd name="connsiteY32" fmla="*/ 2259874 h 2534194"/>
              <a:gd name="connsiteX33" fmla="*/ 1134862 w 2950600"/>
              <a:gd name="connsiteY33" fmla="*/ 2103120 h 2534194"/>
              <a:gd name="connsiteX34" fmla="*/ 1147925 w 2950600"/>
              <a:gd name="connsiteY34" fmla="*/ 2063931 h 2534194"/>
              <a:gd name="connsiteX35" fmla="*/ 1187114 w 2950600"/>
              <a:gd name="connsiteY35" fmla="*/ 2024743 h 2534194"/>
              <a:gd name="connsiteX36" fmla="*/ 1239365 w 2950600"/>
              <a:gd name="connsiteY36" fmla="*/ 1972491 h 2534194"/>
              <a:gd name="connsiteX37" fmla="*/ 1252428 w 2950600"/>
              <a:gd name="connsiteY37" fmla="*/ 1933303 h 2534194"/>
              <a:gd name="connsiteX38" fmla="*/ 1291617 w 2950600"/>
              <a:gd name="connsiteY38" fmla="*/ 1907177 h 2534194"/>
              <a:gd name="connsiteX39" fmla="*/ 1304680 w 2950600"/>
              <a:gd name="connsiteY39" fmla="*/ 1867988 h 2534194"/>
              <a:gd name="connsiteX40" fmla="*/ 1343868 w 2950600"/>
              <a:gd name="connsiteY40" fmla="*/ 1789611 h 2534194"/>
              <a:gd name="connsiteX41" fmla="*/ 1330805 w 2950600"/>
              <a:gd name="connsiteY41" fmla="*/ 1750423 h 2534194"/>
              <a:gd name="connsiteX42" fmla="*/ 1265491 w 2950600"/>
              <a:gd name="connsiteY42" fmla="*/ 1737360 h 2534194"/>
              <a:gd name="connsiteX43" fmla="*/ 1147925 w 2950600"/>
              <a:gd name="connsiteY43" fmla="*/ 1711234 h 2534194"/>
              <a:gd name="connsiteX44" fmla="*/ 1134862 w 2950600"/>
              <a:gd name="connsiteY44" fmla="*/ 1672045 h 2534194"/>
              <a:gd name="connsiteX45" fmla="*/ 1121800 w 2950600"/>
              <a:gd name="connsiteY45" fmla="*/ 1619794 h 2534194"/>
              <a:gd name="connsiteX46" fmla="*/ 1095674 w 2950600"/>
              <a:gd name="connsiteY46" fmla="*/ 1580605 h 2534194"/>
              <a:gd name="connsiteX47" fmla="*/ 1043422 w 2950600"/>
              <a:gd name="connsiteY47" fmla="*/ 1489165 h 2534194"/>
              <a:gd name="connsiteX48" fmla="*/ 1004234 w 2950600"/>
              <a:gd name="connsiteY48" fmla="*/ 1502228 h 2534194"/>
              <a:gd name="connsiteX49" fmla="*/ 991171 w 2950600"/>
              <a:gd name="connsiteY49" fmla="*/ 1541417 h 2534194"/>
              <a:gd name="connsiteX50" fmla="*/ 938920 w 2950600"/>
              <a:gd name="connsiteY50" fmla="*/ 1619794 h 2534194"/>
              <a:gd name="connsiteX51" fmla="*/ 925857 w 2950600"/>
              <a:gd name="connsiteY51" fmla="*/ 1658983 h 2534194"/>
              <a:gd name="connsiteX52" fmla="*/ 886668 w 2950600"/>
              <a:gd name="connsiteY52" fmla="*/ 1698171 h 2534194"/>
              <a:gd name="connsiteX53" fmla="*/ 847480 w 2950600"/>
              <a:gd name="connsiteY53" fmla="*/ 1750423 h 2534194"/>
              <a:gd name="connsiteX54" fmla="*/ 808291 w 2950600"/>
              <a:gd name="connsiteY54" fmla="*/ 1828800 h 2534194"/>
              <a:gd name="connsiteX55" fmla="*/ 769102 w 2950600"/>
              <a:gd name="connsiteY55" fmla="*/ 1854925 h 2534194"/>
              <a:gd name="connsiteX56" fmla="*/ 716851 w 2950600"/>
              <a:gd name="connsiteY56" fmla="*/ 1841863 h 2534194"/>
              <a:gd name="connsiteX57" fmla="*/ 690725 w 2950600"/>
              <a:gd name="connsiteY57" fmla="*/ 1789611 h 2534194"/>
              <a:gd name="connsiteX58" fmla="*/ 612348 w 2950600"/>
              <a:gd name="connsiteY58" fmla="*/ 1685108 h 2534194"/>
              <a:gd name="connsiteX59" fmla="*/ 586222 w 2950600"/>
              <a:gd name="connsiteY59" fmla="*/ 1645920 h 2534194"/>
              <a:gd name="connsiteX60" fmla="*/ 573160 w 2950600"/>
              <a:gd name="connsiteY60" fmla="*/ 1606731 h 2534194"/>
              <a:gd name="connsiteX61" fmla="*/ 599285 w 2950600"/>
              <a:gd name="connsiteY61" fmla="*/ 1515291 h 2534194"/>
              <a:gd name="connsiteX62" fmla="*/ 612348 w 2950600"/>
              <a:gd name="connsiteY62" fmla="*/ 1463040 h 2534194"/>
              <a:gd name="connsiteX63" fmla="*/ 638474 w 2950600"/>
              <a:gd name="connsiteY63" fmla="*/ 1423851 h 2534194"/>
              <a:gd name="connsiteX64" fmla="*/ 651537 w 2950600"/>
              <a:gd name="connsiteY64" fmla="*/ 1384663 h 2534194"/>
              <a:gd name="connsiteX65" fmla="*/ 507845 w 2950600"/>
              <a:gd name="connsiteY65" fmla="*/ 1397725 h 2534194"/>
              <a:gd name="connsiteX66" fmla="*/ 429468 w 2950600"/>
              <a:gd name="connsiteY66" fmla="*/ 1384663 h 2534194"/>
              <a:gd name="connsiteX67" fmla="*/ 416405 w 2950600"/>
              <a:gd name="connsiteY67" fmla="*/ 1332411 h 2534194"/>
              <a:gd name="connsiteX68" fmla="*/ 390280 w 2950600"/>
              <a:gd name="connsiteY68" fmla="*/ 1254034 h 2534194"/>
              <a:gd name="connsiteX69" fmla="*/ 377217 w 2950600"/>
              <a:gd name="connsiteY69" fmla="*/ 1188720 h 2534194"/>
              <a:gd name="connsiteX70" fmla="*/ 351091 w 2950600"/>
              <a:gd name="connsiteY70" fmla="*/ 1149531 h 2534194"/>
              <a:gd name="connsiteX71" fmla="*/ 429468 w 2950600"/>
              <a:gd name="connsiteY71" fmla="*/ 1123405 h 2534194"/>
              <a:gd name="connsiteX72" fmla="*/ 468657 w 2950600"/>
              <a:gd name="connsiteY72" fmla="*/ 1110343 h 2534194"/>
              <a:gd name="connsiteX73" fmla="*/ 520908 w 2950600"/>
              <a:gd name="connsiteY73" fmla="*/ 1097280 h 2534194"/>
              <a:gd name="connsiteX74" fmla="*/ 560097 w 2950600"/>
              <a:gd name="connsiteY74" fmla="*/ 1084217 h 2534194"/>
              <a:gd name="connsiteX75" fmla="*/ 664600 w 2950600"/>
              <a:gd name="connsiteY75" fmla="*/ 1058091 h 2534194"/>
              <a:gd name="connsiteX76" fmla="*/ 677662 w 2950600"/>
              <a:gd name="connsiteY76" fmla="*/ 744583 h 2534194"/>
              <a:gd name="connsiteX77" fmla="*/ 703788 w 2950600"/>
              <a:gd name="connsiteY77" fmla="*/ 705394 h 2534194"/>
              <a:gd name="connsiteX78" fmla="*/ 742977 w 2950600"/>
              <a:gd name="connsiteY78" fmla="*/ 692331 h 2534194"/>
              <a:gd name="connsiteX79" fmla="*/ 494782 w 2950600"/>
              <a:gd name="connsiteY79" fmla="*/ 666205 h 2534194"/>
              <a:gd name="connsiteX80" fmla="*/ 390280 w 2950600"/>
              <a:gd name="connsiteY80" fmla="*/ 679268 h 2534194"/>
              <a:gd name="connsiteX81" fmla="*/ 351091 w 2950600"/>
              <a:gd name="connsiteY81" fmla="*/ 705394 h 2534194"/>
              <a:gd name="connsiteX82" fmla="*/ 324965 w 2950600"/>
              <a:gd name="connsiteY82" fmla="*/ 757645 h 2534194"/>
              <a:gd name="connsiteX83" fmla="*/ 272714 w 2950600"/>
              <a:gd name="connsiteY83" fmla="*/ 836023 h 2534194"/>
              <a:gd name="connsiteX84" fmla="*/ 246588 w 2950600"/>
              <a:gd name="connsiteY84" fmla="*/ 875211 h 2534194"/>
              <a:gd name="connsiteX85" fmla="*/ 207400 w 2950600"/>
              <a:gd name="connsiteY85" fmla="*/ 901337 h 2534194"/>
              <a:gd name="connsiteX86" fmla="*/ 168211 w 2950600"/>
              <a:gd name="connsiteY86" fmla="*/ 809897 h 2534194"/>
              <a:gd name="connsiteX87" fmla="*/ 102897 w 2950600"/>
              <a:gd name="connsiteY87" fmla="*/ 692331 h 2534194"/>
              <a:gd name="connsiteX88" fmla="*/ 89834 w 2950600"/>
              <a:gd name="connsiteY88" fmla="*/ 627017 h 2534194"/>
              <a:gd name="connsiteX89" fmla="*/ 63708 w 2950600"/>
              <a:gd name="connsiteY89" fmla="*/ 587828 h 2534194"/>
              <a:gd name="connsiteX90" fmla="*/ 50645 w 2950600"/>
              <a:gd name="connsiteY90" fmla="*/ 548640 h 2534194"/>
              <a:gd name="connsiteX91" fmla="*/ 11457 w 2950600"/>
              <a:gd name="connsiteY91" fmla="*/ 470263 h 2534194"/>
              <a:gd name="connsiteX92" fmla="*/ 89834 w 2950600"/>
              <a:gd name="connsiteY92" fmla="*/ 418011 h 2534194"/>
              <a:gd name="connsiteX93" fmla="*/ 102897 w 2950600"/>
              <a:gd name="connsiteY93" fmla="*/ 378823 h 2534194"/>
              <a:gd name="connsiteX94" fmla="*/ 155148 w 2950600"/>
              <a:gd name="connsiteY94" fmla="*/ 365760 h 2534194"/>
              <a:gd name="connsiteX95" fmla="*/ 246588 w 2950600"/>
              <a:gd name="connsiteY95" fmla="*/ 313508 h 2534194"/>
              <a:gd name="connsiteX96" fmla="*/ 285777 w 2950600"/>
              <a:gd name="connsiteY96" fmla="*/ 287383 h 2534194"/>
              <a:gd name="connsiteX97" fmla="*/ 364154 w 2950600"/>
              <a:gd name="connsiteY97" fmla="*/ 261257 h 2534194"/>
              <a:gd name="connsiteX98" fmla="*/ 481720 w 2950600"/>
              <a:gd name="connsiteY98" fmla="*/ 209005 h 2534194"/>
              <a:gd name="connsiteX99" fmla="*/ 520908 w 2950600"/>
              <a:gd name="connsiteY99" fmla="*/ 195943 h 2534194"/>
              <a:gd name="connsiteX100" fmla="*/ 560097 w 2950600"/>
              <a:gd name="connsiteY100" fmla="*/ 169817 h 2534194"/>
              <a:gd name="connsiteX101" fmla="*/ 625411 w 2950600"/>
              <a:gd name="connsiteY101" fmla="*/ 156754 h 2534194"/>
              <a:gd name="connsiteX102" fmla="*/ 664600 w 2950600"/>
              <a:gd name="connsiteY102" fmla="*/ 143691 h 2534194"/>
              <a:gd name="connsiteX103" fmla="*/ 769102 w 2950600"/>
              <a:gd name="connsiteY103" fmla="*/ 104503 h 2534194"/>
              <a:gd name="connsiteX104" fmla="*/ 847480 w 2950600"/>
              <a:gd name="connsiteY104" fmla="*/ 78377 h 2534194"/>
              <a:gd name="connsiteX105" fmla="*/ 965045 w 2950600"/>
              <a:gd name="connsiteY105" fmla="*/ 52251 h 2534194"/>
              <a:gd name="connsiteX106" fmla="*/ 1004234 w 2950600"/>
              <a:gd name="connsiteY106" fmla="*/ 39188 h 2534194"/>
              <a:gd name="connsiteX107" fmla="*/ 1095674 w 2950600"/>
              <a:gd name="connsiteY107" fmla="*/ 26125 h 2534194"/>
              <a:gd name="connsiteX108" fmla="*/ 1605125 w 2950600"/>
              <a:gd name="connsiteY108" fmla="*/ 39188 h 2534194"/>
              <a:gd name="connsiteX109" fmla="*/ 2192954 w 2950600"/>
              <a:gd name="connsiteY109" fmla="*/ 26125 h 2534194"/>
              <a:gd name="connsiteX110" fmla="*/ 2271331 w 2950600"/>
              <a:gd name="connsiteY110" fmla="*/ 0 h 2534194"/>
              <a:gd name="connsiteX111" fmla="*/ 2532588 w 2950600"/>
              <a:gd name="connsiteY111" fmla="*/ 13063 h 2534194"/>
              <a:gd name="connsiteX112" fmla="*/ 2571777 w 2950600"/>
              <a:gd name="connsiteY112" fmla="*/ 26125 h 2534194"/>
              <a:gd name="connsiteX113" fmla="*/ 2624028 w 2950600"/>
              <a:gd name="connsiteY113" fmla="*/ 65314 h 2534194"/>
              <a:gd name="connsiteX114" fmla="*/ 2663217 w 2950600"/>
              <a:gd name="connsiteY114" fmla="*/ 104503 h 2534194"/>
              <a:gd name="connsiteX115" fmla="*/ 2741594 w 2950600"/>
              <a:gd name="connsiteY115" fmla="*/ 235131 h 2534194"/>
              <a:gd name="connsiteX116" fmla="*/ 2767720 w 2950600"/>
              <a:gd name="connsiteY116" fmla="*/ 274320 h 2534194"/>
              <a:gd name="connsiteX117" fmla="*/ 2819971 w 2950600"/>
              <a:gd name="connsiteY117" fmla="*/ 365760 h 2534194"/>
              <a:gd name="connsiteX118" fmla="*/ 2872222 w 2950600"/>
              <a:gd name="connsiteY118" fmla="*/ 457200 h 2534194"/>
              <a:gd name="connsiteX119" fmla="*/ 2911411 w 2950600"/>
              <a:gd name="connsiteY119" fmla="*/ 574765 h 2534194"/>
              <a:gd name="connsiteX120" fmla="*/ 2937537 w 2950600"/>
              <a:gd name="connsiteY120" fmla="*/ 653143 h 2534194"/>
              <a:gd name="connsiteX121" fmla="*/ 2924474 w 2950600"/>
              <a:gd name="connsiteY121" fmla="*/ 914400 h 2534194"/>
              <a:gd name="connsiteX122" fmla="*/ 2911411 w 2950600"/>
              <a:gd name="connsiteY122" fmla="*/ 1005840 h 2534194"/>
              <a:gd name="connsiteX123" fmla="*/ 2924474 w 2950600"/>
              <a:gd name="connsiteY123" fmla="*/ 1306285 h 2534194"/>
              <a:gd name="connsiteX124" fmla="*/ 2950600 w 2950600"/>
              <a:gd name="connsiteY124" fmla="*/ 1384663 h 2534194"/>
              <a:gd name="connsiteX125" fmla="*/ 2911411 w 2950600"/>
              <a:gd name="connsiteY125" fmla="*/ 1410788 h 2534194"/>
              <a:gd name="connsiteX126" fmla="*/ 2767720 w 2950600"/>
              <a:gd name="connsiteY126" fmla="*/ 1384663 h 2534194"/>
              <a:gd name="connsiteX127" fmla="*/ 2754657 w 2950600"/>
              <a:gd name="connsiteY127" fmla="*/ 1345474 h 2534194"/>
              <a:gd name="connsiteX128" fmla="*/ 2728531 w 2950600"/>
              <a:gd name="connsiteY128" fmla="*/ 1306285 h 2534194"/>
              <a:gd name="connsiteX129" fmla="*/ 2702405 w 2950600"/>
              <a:gd name="connsiteY129" fmla="*/ 1214845 h 2534194"/>
              <a:gd name="connsiteX130" fmla="*/ 2676280 w 2950600"/>
              <a:gd name="connsiteY130" fmla="*/ 1175657 h 2534194"/>
              <a:gd name="connsiteX131" fmla="*/ 2597902 w 2950600"/>
              <a:gd name="connsiteY131" fmla="*/ 1319348 h 2534194"/>
              <a:gd name="connsiteX132" fmla="*/ 2454211 w 2950600"/>
              <a:gd name="connsiteY132" fmla="*/ 1306285 h 2534194"/>
              <a:gd name="connsiteX133" fmla="*/ 2375834 w 2950600"/>
              <a:gd name="connsiteY133" fmla="*/ 1254034 h 2534194"/>
              <a:gd name="connsiteX134" fmla="*/ 2349708 w 2950600"/>
              <a:gd name="connsiteY134" fmla="*/ 1293223 h 2534194"/>
              <a:gd name="connsiteX135" fmla="*/ 2310520 w 2950600"/>
              <a:gd name="connsiteY135" fmla="*/ 1345474 h 2534194"/>
              <a:gd name="connsiteX136" fmla="*/ 2349708 w 2950600"/>
              <a:gd name="connsiteY136" fmla="*/ 1920240 h 2534194"/>
              <a:gd name="connsiteX137" fmla="*/ 1565937 w 2950600"/>
              <a:gd name="connsiteY137" fmla="*/ 966651 h 2534194"/>
              <a:gd name="connsiteX138" fmla="*/ 2441148 w 2950600"/>
              <a:gd name="connsiteY138" fmla="*/ 783771 h 2534194"/>
              <a:gd name="connsiteX139" fmla="*/ 1735754 w 2950600"/>
              <a:gd name="connsiteY139" fmla="*/ 378823 h 2534194"/>
              <a:gd name="connsiteX140" fmla="*/ 1082611 w 2950600"/>
              <a:gd name="connsiteY140" fmla="*/ 979714 h 2534194"/>
              <a:gd name="connsiteX141" fmla="*/ 1722691 w 2950600"/>
              <a:gd name="connsiteY141" fmla="*/ 1881051 h 2534194"/>
              <a:gd name="connsiteX142" fmla="*/ 1369994 w 2950600"/>
              <a:gd name="connsiteY142" fmla="*/ 875211 h 2534194"/>
              <a:gd name="connsiteX143" fmla="*/ 1200177 w 2950600"/>
              <a:gd name="connsiteY143" fmla="*/ 522514 h 2534194"/>
              <a:gd name="connsiteX144" fmla="*/ 664600 w 2950600"/>
              <a:gd name="connsiteY144" fmla="*/ 653143 h 2534194"/>
              <a:gd name="connsiteX145" fmla="*/ 716851 w 2950600"/>
              <a:gd name="connsiteY145" fmla="*/ 300445 h 2534194"/>
              <a:gd name="connsiteX146" fmla="*/ 2192954 w 2950600"/>
              <a:gd name="connsiteY146" fmla="*/ 287383 h 2534194"/>
              <a:gd name="connsiteX147" fmla="*/ 2336645 w 2950600"/>
              <a:gd name="connsiteY147" fmla="*/ 574765 h 2534194"/>
              <a:gd name="connsiteX148" fmla="*/ 2362771 w 2950600"/>
              <a:gd name="connsiteY148" fmla="*/ 705394 h 2534194"/>
              <a:gd name="connsiteX149" fmla="*/ 2375834 w 2950600"/>
              <a:gd name="connsiteY149" fmla="*/ 757645 h 2534194"/>
              <a:gd name="connsiteX150" fmla="*/ 1827194 w 2950600"/>
              <a:gd name="connsiteY150" fmla="*/ 1476103 h 2534194"/>
              <a:gd name="connsiteX151" fmla="*/ 1722691 w 2950600"/>
              <a:gd name="connsiteY151" fmla="*/ 1632857 h 2534194"/>
              <a:gd name="connsiteX152" fmla="*/ 1696565 w 2950600"/>
              <a:gd name="connsiteY152" fmla="*/ 1711234 h 2534194"/>
              <a:gd name="connsiteX153" fmla="*/ 1618188 w 2950600"/>
              <a:gd name="connsiteY153" fmla="*/ 1854925 h 2534194"/>
              <a:gd name="connsiteX154" fmla="*/ 1605125 w 2950600"/>
              <a:gd name="connsiteY154" fmla="*/ 1894114 h 2534194"/>
              <a:gd name="connsiteX155" fmla="*/ 1579000 w 2950600"/>
              <a:gd name="connsiteY155" fmla="*/ 1933303 h 2534194"/>
              <a:gd name="connsiteX156" fmla="*/ 1565937 w 2950600"/>
              <a:gd name="connsiteY156" fmla="*/ 1972491 h 2534194"/>
              <a:gd name="connsiteX157" fmla="*/ 1526748 w 2950600"/>
              <a:gd name="connsiteY157" fmla="*/ 2155371 h 2534194"/>
              <a:gd name="connsiteX158" fmla="*/ 1513685 w 2950600"/>
              <a:gd name="connsiteY158" fmla="*/ 2207623 h 2534194"/>
              <a:gd name="connsiteX159" fmla="*/ 1526748 w 2950600"/>
              <a:gd name="connsiteY159" fmla="*/ 574765 h 2534194"/>
              <a:gd name="connsiteX160" fmla="*/ 1774942 w 2950600"/>
              <a:gd name="connsiteY160" fmla="*/ 509451 h 2534194"/>
              <a:gd name="connsiteX161" fmla="*/ 1605125 w 2950600"/>
              <a:gd name="connsiteY161" fmla="*/ 692331 h 2534194"/>
              <a:gd name="connsiteX162" fmla="*/ 1369994 w 2950600"/>
              <a:gd name="connsiteY162" fmla="*/ 169817 h 2534194"/>
              <a:gd name="connsiteX163" fmla="*/ 403342 w 2950600"/>
              <a:gd name="connsiteY163" fmla="*/ 169817 h 253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2950600" h="2534194">
                <a:moveTo>
                  <a:pt x="1788005" y="1031965"/>
                </a:moveTo>
                <a:lnTo>
                  <a:pt x="1788005" y="1031965"/>
                </a:lnTo>
                <a:cubicBezTo>
                  <a:pt x="1896862" y="1027611"/>
                  <a:pt x="2005633" y="1018903"/>
                  <a:pt x="2114577" y="1018903"/>
                </a:cubicBezTo>
                <a:cubicBezTo>
                  <a:pt x="2145366" y="1018903"/>
                  <a:pt x="2181385" y="1013491"/>
                  <a:pt x="2206017" y="1031965"/>
                </a:cubicBezTo>
                <a:cubicBezTo>
                  <a:pt x="2223779" y="1045287"/>
                  <a:pt x="2213238" y="1075859"/>
                  <a:pt x="2219080" y="1097280"/>
                </a:cubicBezTo>
                <a:cubicBezTo>
                  <a:pt x="2226326" y="1123848"/>
                  <a:pt x="2245205" y="1175657"/>
                  <a:pt x="2245205" y="1175657"/>
                </a:cubicBezTo>
                <a:cubicBezTo>
                  <a:pt x="2249559" y="1210491"/>
                  <a:pt x="2250912" y="1245834"/>
                  <a:pt x="2258268" y="1280160"/>
                </a:cubicBezTo>
                <a:cubicBezTo>
                  <a:pt x="2264038" y="1307088"/>
                  <a:pt x="2275685" y="1332411"/>
                  <a:pt x="2284394" y="1358537"/>
                </a:cubicBezTo>
                <a:lnTo>
                  <a:pt x="2323582" y="1476103"/>
                </a:lnTo>
                <a:cubicBezTo>
                  <a:pt x="2327936" y="1489166"/>
                  <a:pt x="2333305" y="1501933"/>
                  <a:pt x="2336645" y="1515291"/>
                </a:cubicBezTo>
                <a:cubicBezTo>
                  <a:pt x="2340999" y="1532708"/>
                  <a:pt x="2344776" y="1550280"/>
                  <a:pt x="2349708" y="1567543"/>
                </a:cubicBezTo>
                <a:cubicBezTo>
                  <a:pt x="2353491" y="1580782"/>
                  <a:pt x="2359148" y="1593447"/>
                  <a:pt x="2362771" y="1606731"/>
                </a:cubicBezTo>
                <a:cubicBezTo>
                  <a:pt x="2386404" y="1693383"/>
                  <a:pt x="2386726" y="1700382"/>
                  <a:pt x="2401960" y="1776548"/>
                </a:cubicBezTo>
                <a:cubicBezTo>
                  <a:pt x="2397606" y="1863634"/>
                  <a:pt x="2396138" y="1950912"/>
                  <a:pt x="2388897" y="2037805"/>
                </a:cubicBezTo>
                <a:cubicBezTo>
                  <a:pt x="2387406" y="2055696"/>
                  <a:pt x="2382906" y="2073555"/>
                  <a:pt x="2375834" y="2090057"/>
                </a:cubicBezTo>
                <a:cubicBezTo>
                  <a:pt x="2369650" y="2104487"/>
                  <a:pt x="2360138" y="2117511"/>
                  <a:pt x="2349708" y="2129245"/>
                </a:cubicBezTo>
                <a:cubicBezTo>
                  <a:pt x="2244156" y="2247991"/>
                  <a:pt x="2307831" y="2170739"/>
                  <a:pt x="2219080" y="2246811"/>
                </a:cubicBezTo>
                <a:cubicBezTo>
                  <a:pt x="2205054" y="2258834"/>
                  <a:pt x="2194473" y="2274658"/>
                  <a:pt x="2179891" y="2286000"/>
                </a:cubicBezTo>
                <a:cubicBezTo>
                  <a:pt x="2112516" y="2338403"/>
                  <a:pt x="2121453" y="2331605"/>
                  <a:pt x="2062325" y="2351314"/>
                </a:cubicBezTo>
                <a:cubicBezTo>
                  <a:pt x="2049262" y="2360023"/>
                  <a:pt x="2035198" y="2367389"/>
                  <a:pt x="2023137" y="2377440"/>
                </a:cubicBezTo>
                <a:cubicBezTo>
                  <a:pt x="2008945" y="2389267"/>
                  <a:pt x="1998981" y="2405890"/>
                  <a:pt x="1983948" y="2416628"/>
                </a:cubicBezTo>
                <a:cubicBezTo>
                  <a:pt x="1968102" y="2427946"/>
                  <a:pt x="1948604" y="2433093"/>
                  <a:pt x="1931697" y="2442754"/>
                </a:cubicBezTo>
                <a:cubicBezTo>
                  <a:pt x="1918066" y="2450543"/>
                  <a:pt x="1906550" y="2461859"/>
                  <a:pt x="1892508" y="2468880"/>
                </a:cubicBezTo>
                <a:cubicBezTo>
                  <a:pt x="1880192" y="2475038"/>
                  <a:pt x="1865636" y="2475785"/>
                  <a:pt x="1853320" y="2481943"/>
                </a:cubicBezTo>
                <a:cubicBezTo>
                  <a:pt x="1839278" y="2488964"/>
                  <a:pt x="1828173" y="2501047"/>
                  <a:pt x="1814131" y="2508068"/>
                </a:cubicBezTo>
                <a:cubicBezTo>
                  <a:pt x="1787351" y="2521457"/>
                  <a:pt x="1734472" y="2529225"/>
                  <a:pt x="1709628" y="2534194"/>
                </a:cubicBezTo>
                <a:cubicBezTo>
                  <a:pt x="1613834" y="2529840"/>
                  <a:pt x="1517833" y="2528778"/>
                  <a:pt x="1422245" y="2521131"/>
                </a:cubicBezTo>
                <a:cubicBezTo>
                  <a:pt x="1408520" y="2520033"/>
                  <a:pt x="1396296" y="2511851"/>
                  <a:pt x="1383057" y="2508068"/>
                </a:cubicBezTo>
                <a:cubicBezTo>
                  <a:pt x="1365794" y="2503136"/>
                  <a:pt x="1347615" y="2501309"/>
                  <a:pt x="1330805" y="2495005"/>
                </a:cubicBezTo>
                <a:cubicBezTo>
                  <a:pt x="1297817" y="2482635"/>
                  <a:pt x="1218410" y="2434860"/>
                  <a:pt x="1200177" y="2416628"/>
                </a:cubicBezTo>
                <a:lnTo>
                  <a:pt x="1160988" y="2377440"/>
                </a:lnTo>
                <a:lnTo>
                  <a:pt x="1134862" y="2299063"/>
                </a:lnTo>
                <a:lnTo>
                  <a:pt x="1121800" y="2259874"/>
                </a:lnTo>
                <a:cubicBezTo>
                  <a:pt x="1126154" y="2207623"/>
                  <a:pt x="1127933" y="2155093"/>
                  <a:pt x="1134862" y="2103120"/>
                </a:cubicBezTo>
                <a:cubicBezTo>
                  <a:pt x="1136682" y="2089471"/>
                  <a:pt x="1140287" y="2075388"/>
                  <a:pt x="1147925" y="2063931"/>
                </a:cubicBezTo>
                <a:cubicBezTo>
                  <a:pt x="1158172" y="2048560"/>
                  <a:pt x="1174051" y="2037806"/>
                  <a:pt x="1187114" y="2024743"/>
                </a:cubicBezTo>
                <a:cubicBezTo>
                  <a:pt x="1221948" y="1920240"/>
                  <a:pt x="1169697" y="2042159"/>
                  <a:pt x="1239365" y="1972491"/>
                </a:cubicBezTo>
                <a:cubicBezTo>
                  <a:pt x="1249101" y="1962755"/>
                  <a:pt x="1243826" y="1944055"/>
                  <a:pt x="1252428" y="1933303"/>
                </a:cubicBezTo>
                <a:cubicBezTo>
                  <a:pt x="1262236" y="1921044"/>
                  <a:pt x="1278554" y="1915886"/>
                  <a:pt x="1291617" y="1907177"/>
                </a:cubicBezTo>
                <a:cubicBezTo>
                  <a:pt x="1295971" y="1894114"/>
                  <a:pt x="1298522" y="1880304"/>
                  <a:pt x="1304680" y="1867988"/>
                </a:cubicBezTo>
                <a:cubicBezTo>
                  <a:pt x="1355325" y="1766697"/>
                  <a:pt x="1311033" y="1888115"/>
                  <a:pt x="1343868" y="1789611"/>
                </a:cubicBezTo>
                <a:cubicBezTo>
                  <a:pt x="1339514" y="1776548"/>
                  <a:pt x="1342262" y="1758061"/>
                  <a:pt x="1330805" y="1750423"/>
                </a:cubicBezTo>
                <a:cubicBezTo>
                  <a:pt x="1312331" y="1738107"/>
                  <a:pt x="1287165" y="1742176"/>
                  <a:pt x="1265491" y="1737360"/>
                </a:cubicBezTo>
                <a:cubicBezTo>
                  <a:pt x="1099474" y="1700467"/>
                  <a:pt x="1344902" y="1750629"/>
                  <a:pt x="1147925" y="1711234"/>
                </a:cubicBezTo>
                <a:cubicBezTo>
                  <a:pt x="1143571" y="1698171"/>
                  <a:pt x="1138645" y="1685285"/>
                  <a:pt x="1134862" y="1672045"/>
                </a:cubicBezTo>
                <a:cubicBezTo>
                  <a:pt x="1129930" y="1654783"/>
                  <a:pt x="1128872" y="1636295"/>
                  <a:pt x="1121800" y="1619794"/>
                </a:cubicBezTo>
                <a:cubicBezTo>
                  <a:pt x="1115616" y="1605364"/>
                  <a:pt x="1103463" y="1594236"/>
                  <a:pt x="1095674" y="1580605"/>
                </a:cubicBezTo>
                <a:cubicBezTo>
                  <a:pt x="1029379" y="1464591"/>
                  <a:pt x="1107074" y="1584643"/>
                  <a:pt x="1043422" y="1489165"/>
                </a:cubicBezTo>
                <a:cubicBezTo>
                  <a:pt x="1030359" y="1493519"/>
                  <a:pt x="1013970" y="1492492"/>
                  <a:pt x="1004234" y="1502228"/>
                </a:cubicBezTo>
                <a:cubicBezTo>
                  <a:pt x="994498" y="1511965"/>
                  <a:pt x="997858" y="1529380"/>
                  <a:pt x="991171" y="1541417"/>
                </a:cubicBezTo>
                <a:cubicBezTo>
                  <a:pt x="975922" y="1568865"/>
                  <a:pt x="948849" y="1590006"/>
                  <a:pt x="938920" y="1619794"/>
                </a:cubicBezTo>
                <a:cubicBezTo>
                  <a:pt x="934566" y="1632857"/>
                  <a:pt x="933495" y="1647526"/>
                  <a:pt x="925857" y="1658983"/>
                </a:cubicBezTo>
                <a:cubicBezTo>
                  <a:pt x="915610" y="1674354"/>
                  <a:pt x="898690" y="1684145"/>
                  <a:pt x="886668" y="1698171"/>
                </a:cubicBezTo>
                <a:cubicBezTo>
                  <a:pt x="872499" y="1714701"/>
                  <a:pt x="860543" y="1733006"/>
                  <a:pt x="847480" y="1750423"/>
                </a:cubicBezTo>
                <a:cubicBezTo>
                  <a:pt x="836856" y="1782295"/>
                  <a:pt x="833613" y="1803478"/>
                  <a:pt x="808291" y="1828800"/>
                </a:cubicBezTo>
                <a:cubicBezTo>
                  <a:pt x="797190" y="1839901"/>
                  <a:pt x="782165" y="1846217"/>
                  <a:pt x="769102" y="1854925"/>
                </a:cubicBezTo>
                <a:cubicBezTo>
                  <a:pt x="751685" y="1850571"/>
                  <a:pt x="730643" y="1853356"/>
                  <a:pt x="716851" y="1841863"/>
                </a:cubicBezTo>
                <a:cubicBezTo>
                  <a:pt x="701891" y="1829397"/>
                  <a:pt x="701527" y="1805814"/>
                  <a:pt x="690725" y="1789611"/>
                </a:cubicBezTo>
                <a:cubicBezTo>
                  <a:pt x="666572" y="1753381"/>
                  <a:pt x="636502" y="1721338"/>
                  <a:pt x="612348" y="1685108"/>
                </a:cubicBezTo>
                <a:lnTo>
                  <a:pt x="586222" y="1645920"/>
                </a:lnTo>
                <a:cubicBezTo>
                  <a:pt x="581868" y="1632857"/>
                  <a:pt x="573160" y="1620501"/>
                  <a:pt x="573160" y="1606731"/>
                </a:cubicBezTo>
                <a:cubicBezTo>
                  <a:pt x="573160" y="1586310"/>
                  <a:pt x="593124" y="1536853"/>
                  <a:pt x="599285" y="1515291"/>
                </a:cubicBezTo>
                <a:cubicBezTo>
                  <a:pt x="604217" y="1498029"/>
                  <a:pt x="605276" y="1479541"/>
                  <a:pt x="612348" y="1463040"/>
                </a:cubicBezTo>
                <a:cubicBezTo>
                  <a:pt x="618533" y="1448610"/>
                  <a:pt x="631453" y="1437893"/>
                  <a:pt x="638474" y="1423851"/>
                </a:cubicBezTo>
                <a:cubicBezTo>
                  <a:pt x="644632" y="1411535"/>
                  <a:pt x="665039" y="1387363"/>
                  <a:pt x="651537" y="1384663"/>
                </a:cubicBezTo>
                <a:cubicBezTo>
                  <a:pt x="604376" y="1375231"/>
                  <a:pt x="555742" y="1393371"/>
                  <a:pt x="507845" y="1397725"/>
                </a:cubicBezTo>
                <a:cubicBezTo>
                  <a:pt x="481719" y="1393371"/>
                  <a:pt x="451021" y="1400058"/>
                  <a:pt x="429468" y="1384663"/>
                </a:cubicBezTo>
                <a:cubicBezTo>
                  <a:pt x="414859" y="1374228"/>
                  <a:pt x="421564" y="1349607"/>
                  <a:pt x="416405" y="1332411"/>
                </a:cubicBezTo>
                <a:cubicBezTo>
                  <a:pt x="408492" y="1306034"/>
                  <a:pt x="395681" y="1281038"/>
                  <a:pt x="390280" y="1254034"/>
                </a:cubicBezTo>
                <a:cubicBezTo>
                  <a:pt x="385926" y="1232263"/>
                  <a:pt x="385013" y="1209509"/>
                  <a:pt x="377217" y="1188720"/>
                </a:cubicBezTo>
                <a:cubicBezTo>
                  <a:pt x="371704" y="1174020"/>
                  <a:pt x="359800" y="1162594"/>
                  <a:pt x="351091" y="1149531"/>
                </a:cubicBezTo>
                <a:lnTo>
                  <a:pt x="429468" y="1123405"/>
                </a:lnTo>
                <a:cubicBezTo>
                  <a:pt x="442531" y="1119051"/>
                  <a:pt x="455299" y="1113683"/>
                  <a:pt x="468657" y="1110343"/>
                </a:cubicBezTo>
                <a:cubicBezTo>
                  <a:pt x="486074" y="1105989"/>
                  <a:pt x="503646" y="1102212"/>
                  <a:pt x="520908" y="1097280"/>
                </a:cubicBezTo>
                <a:cubicBezTo>
                  <a:pt x="534148" y="1093497"/>
                  <a:pt x="546739" y="1087557"/>
                  <a:pt x="560097" y="1084217"/>
                </a:cubicBezTo>
                <a:lnTo>
                  <a:pt x="664600" y="1058091"/>
                </a:lnTo>
                <a:cubicBezTo>
                  <a:pt x="668954" y="953588"/>
                  <a:pt x="666112" y="848537"/>
                  <a:pt x="677662" y="744583"/>
                </a:cubicBezTo>
                <a:cubicBezTo>
                  <a:pt x="679396" y="728979"/>
                  <a:pt x="691529" y="715202"/>
                  <a:pt x="703788" y="705394"/>
                </a:cubicBezTo>
                <a:cubicBezTo>
                  <a:pt x="714540" y="696792"/>
                  <a:pt x="729914" y="696685"/>
                  <a:pt x="742977" y="692331"/>
                </a:cubicBezTo>
                <a:cubicBezTo>
                  <a:pt x="645804" y="659940"/>
                  <a:pt x="675765" y="666205"/>
                  <a:pt x="494782" y="666205"/>
                </a:cubicBezTo>
                <a:cubicBezTo>
                  <a:pt x="459677" y="666205"/>
                  <a:pt x="425114" y="674914"/>
                  <a:pt x="390280" y="679268"/>
                </a:cubicBezTo>
                <a:cubicBezTo>
                  <a:pt x="377217" y="687977"/>
                  <a:pt x="361142" y="693333"/>
                  <a:pt x="351091" y="705394"/>
                </a:cubicBezTo>
                <a:cubicBezTo>
                  <a:pt x="338625" y="720353"/>
                  <a:pt x="334984" y="740947"/>
                  <a:pt x="324965" y="757645"/>
                </a:cubicBezTo>
                <a:cubicBezTo>
                  <a:pt x="308810" y="784570"/>
                  <a:pt x="290131" y="809897"/>
                  <a:pt x="272714" y="836023"/>
                </a:cubicBezTo>
                <a:cubicBezTo>
                  <a:pt x="264006" y="849086"/>
                  <a:pt x="259651" y="866502"/>
                  <a:pt x="246588" y="875211"/>
                </a:cubicBezTo>
                <a:lnTo>
                  <a:pt x="207400" y="901337"/>
                </a:lnTo>
                <a:cubicBezTo>
                  <a:pt x="120749" y="728036"/>
                  <a:pt x="225874" y="944443"/>
                  <a:pt x="168211" y="809897"/>
                </a:cubicBezTo>
                <a:cubicBezTo>
                  <a:pt x="149471" y="766170"/>
                  <a:pt x="127670" y="733620"/>
                  <a:pt x="102897" y="692331"/>
                </a:cubicBezTo>
                <a:cubicBezTo>
                  <a:pt x="98543" y="670560"/>
                  <a:pt x="97630" y="647806"/>
                  <a:pt x="89834" y="627017"/>
                </a:cubicBezTo>
                <a:cubicBezTo>
                  <a:pt x="84321" y="612317"/>
                  <a:pt x="70729" y="601870"/>
                  <a:pt x="63708" y="587828"/>
                </a:cubicBezTo>
                <a:cubicBezTo>
                  <a:pt x="57550" y="575512"/>
                  <a:pt x="56803" y="560956"/>
                  <a:pt x="50645" y="548640"/>
                </a:cubicBezTo>
                <a:cubicBezTo>
                  <a:pt x="0" y="447350"/>
                  <a:pt x="44291" y="568763"/>
                  <a:pt x="11457" y="470263"/>
                </a:cubicBezTo>
                <a:cubicBezTo>
                  <a:pt x="37583" y="452846"/>
                  <a:pt x="79904" y="447799"/>
                  <a:pt x="89834" y="418011"/>
                </a:cubicBezTo>
                <a:cubicBezTo>
                  <a:pt x="94188" y="404948"/>
                  <a:pt x="92145" y="387425"/>
                  <a:pt x="102897" y="378823"/>
                </a:cubicBezTo>
                <a:cubicBezTo>
                  <a:pt x="116916" y="367608"/>
                  <a:pt x="137731" y="370114"/>
                  <a:pt x="155148" y="365760"/>
                </a:cubicBezTo>
                <a:cubicBezTo>
                  <a:pt x="229595" y="291313"/>
                  <a:pt x="154487" y="352979"/>
                  <a:pt x="246588" y="313508"/>
                </a:cubicBezTo>
                <a:cubicBezTo>
                  <a:pt x="261018" y="307324"/>
                  <a:pt x="271431" y="293759"/>
                  <a:pt x="285777" y="287383"/>
                </a:cubicBezTo>
                <a:cubicBezTo>
                  <a:pt x="310942" y="276198"/>
                  <a:pt x="364154" y="261257"/>
                  <a:pt x="364154" y="261257"/>
                </a:cubicBezTo>
                <a:cubicBezTo>
                  <a:pt x="426255" y="219855"/>
                  <a:pt x="388450" y="240095"/>
                  <a:pt x="481720" y="209005"/>
                </a:cubicBezTo>
                <a:lnTo>
                  <a:pt x="520908" y="195943"/>
                </a:lnTo>
                <a:cubicBezTo>
                  <a:pt x="533971" y="187234"/>
                  <a:pt x="545397" y="175330"/>
                  <a:pt x="560097" y="169817"/>
                </a:cubicBezTo>
                <a:cubicBezTo>
                  <a:pt x="580886" y="162021"/>
                  <a:pt x="603871" y="162139"/>
                  <a:pt x="625411" y="156754"/>
                </a:cubicBezTo>
                <a:cubicBezTo>
                  <a:pt x="638769" y="153414"/>
                  <a:pt x="651537" y="148045"/>
                  <a:pt x="664600" y="143691"/>
                </a:cubicBezTo>
                <a:cubicBezTo>
                  <a:pt x="732798" y="98225"/>
                  <a:pt x="673493" y="130578"/>
                  <a:pt x="769102" y="104503"/>
                </a:cubicBezTo>
                <a:cubicBezTo>
                  <a:pt x="795671" y="97257"/>
                  <a:pt x="820476" y="83778"/>
                  <a:pt x="847480" y="78377"/>
                </a:cubicBezTo>
                <a:cubicBezTo>
                  <a:pt x="892377" y="69398"/>
                  <a:pt x="921999" y="64550"/>
                  <a:pt x="965045" y="52251"/>
                </a:cubicBezTo>
                <a:cubicBezTo>
                  <a:pt x="978285" y="48468"/>
                  <a:pt x="990732" y="41888"/>
                  <a:pt x="1004234" y="39188"/>
                </a:cubicBezTo>
                <a:cubicBezTo>
                  <a:pt x="1034426" y="33150"/>
                  <a:pt x="1065194" y="30479"/>
                  <a:pt x="1095674" y="26125"/>
                </a:cubicBezTo>
                <a:cubicBezTo>
                  <a:pt x="1265491" y="30479"/>
                  <a:pt x="1435252" y="39188"/>
                  <a:pt x="1605125" y="39188"/>
                </a:cubicBezTo>
                <a:cubicBezTo>
                  <a:pt x="1801116" y="39188"/>
                  <a:pt x="1997301" y="37634"/>
                  <a:pt x="2192954" y="26125"/>
                </a:cubicBezTo>
                <a:cubicBezTo>
                  <a:pt x="2220445" y="24508"/>
                  <a:pt x="2271331" y="0"/>
                  <a:pt x="2271331" y="0"/>
                </a:cubicBezTo>
                <a:cubicBezTo>
                  <a:pt x="2358417" y="4354"/>
                  <a:pt x="2445721" y="5510"/>
                  <a:pt x="2532588" y="13063"/>
                </a:cubicBezTo>
                <a:cubicBezTo>
                  <a:pt x="2546306" y="14256"/>
                  <a:pt x="2559822" y="19293"/>
                  <a:pt x="2571777" y="26125"/>
                </a:cubicBezTo>
                <a:cubicBezTo>
                  <a:pt x="2590680" y="36927"/>
                  <a:pt x="2607498" y="51145"/>
                  <a:pt x="2624028" y="65314"/>
                </a:cubicBezTo>
                <a:cubicBezTo>
                  <a:pt x="2638054" y="77337"/>
                  <a:pt x="2650154" y="91440"/>
                  <a:pt x="2663217" y="104503"/>
                </a:cubicBezTo>
                <a:cubicBezTo>
                  <a:pt x="2703384" y="184839"/>
                  <a:pt x="2678540" y="140550"/>
                  <a:pt x="2741594" y="235131"/>
                </a:cubicBezTo>
                <a:lnTo>
                  <a:pt x="2767720" y="274320"/>
                </a:lnTo>
                <a:cubicBezTo>
                  <a:pt x="2807669" y="394172"/>
                  <a:pt x="2740893" y="207606"/>
                  <a:pt x="2819971" y="365760"/>
                </a:cubicBezTo>
                <a:cubicBezTo>
                  <a:pt x="2872602" y="471022"/>
                  <a:pt x="2784234" y="369210"/>
                  <a:pt x="2872222" y="457200"/>
                </a:cubicBezTo>
                <a:cubicBezTo>
                  <a:pt x="2924606" y="588157"/>
                  <a:pt x="2877662" y="462269"/>
                  <a:pt x="2911411" y="574765"/>
                </a:cubicBezTo>
                <a:cubicBezTo>
                  <a:pt x="2919324" y="601143"/>
                  <a:pt x="2937537" y="653143"/>
                  <a:pt x="2937537" y="653143"/>
                </a:cubicBezTo>
                <a:cubicBezTo>
                  <a:pt x="2933183" y="740229"/>
                  <a:pt x="2930915" y="827444"/>
                  <a:pt x="2924474" y="914400"/>
                </a:cubicBezTo>
                <a:cubicBezTo>
                  <a:pt x="2922200" y="945105"/>
                  <a:pt x="2911411" y="975051"/>
                  <a:pt x="2911411" y="1005840"/>
                </a:cubicBezTo>
                <a:cubicBezTo>
                  <a:pt x="2911411" y="1106083"/>
                  <a:pt x="2914159" y="1206574"/>
                  <a:pt x="2924474" y="1306285"/>
                </a:cubicBezTo>
                <a:cubicBezTo>
                  <a:pt x="2927308" y="1333678"/>
                  <a:pt x="2950600" y="1384663"/>
                  <a:pt x="2950600" y="1384663"/>
                </a:cubicBezTo>
                <a:cubicBezTo>
                  <a:pt x="2937537" y="1393371"/>
                  <a:pt x="2927046" y="1409367"/>
                  <a:pt x="2911411" y="1410788"/>
                </a:cubicBezTo>
                <a:cubicBezTo>
                  <a:pt x="2853385" y="1416063"/>
                  <a:pt x="2816624" y="1400963"/>
                  <a:pt x="2767720" y="1384663"/>
                </a:cubicBezTo>
                <a:cubicBezTo>
                  <a:pt x="2763366" y="1371600"/>
                  <a:pt x="2760815" y="1357790"/>
                  <a:pt x="2754657" y="1345474"/>
                </a:cubicBezTo>
                <a:cubicBezTo>
                  <a:pt x="2747636" y="1331432"/>
                  <a:pt x="2734716" y="1320715"/>
                  <a:pt x="2728531" y="1306285"/>
                </a:cubicBezTo>
                <a:cubicBezTo>
                  <a:pt x="2703416" y="1247684"/>
                  <a:pt x="2727828" y="1265691"/>
                  <a:pt x="2702405" y="1214845"/>
                </a:cubicBezTo>
                <a:cubicBezTo>
                  <a:pt x="2695384" y="1200803"/>
                  <a:pt x="2684988" y="1188720"/>
                  <a:pt x="2676280" y="1175657"/>
                </a:cubicBezTo>
                <a:cubicBezTo>
                  <a:pt x="2603667" y="1291836"/>
                  <a:pt x="2623955" y="1241190"/>
                  <a:pt x="2597902" y="1319348"/>
                </a:cubicBezTo>
                <a:cubicBezTo>
                  <a:pt x="2550005" y="1314994"/>
                  <a:pt x="2500351" y="1319856"/>
                  <a:pt x="2454211" y="1306285"/>
                </a:cubicBezTo>
                <a:cubicBezTo>
                  <a:pt x="2424088" y="1297425"/>
                  <a:pt x="2375834" y="1254034"/>
                  <a:pt x="2375834" y="1254034"/>
                </a:cubicBezTo>
                <a:cubicBezTo>
                  <a:pt x="2367125" y="1267097"/>
                  <a:pt x="2355893" y="1278793"/>
                  <a:pt x="2349708" y="1293223"/>
                </a:cubicBezTo>
                <a:cubicBezTo>
                  <a:pt x="2323694" y="1353922"/>
                  <a:pt x="2359856" y="1345474"/>
                  <a:pt x="2310520" y="1345474"/>
                </a:cubicBezTo>
                <a:lnTo>
                  <a:pt x="2349708" y="1920240"/>
                </a:lnTo>
                <a:lnTo>
                  <a:pt x="1565937" y="966651"/>
                </a:lnTo>
                <a:lnTo>
                  <a:pt x="2441148" y="783771"/>
                </a:lnTo>
                <a:lnTo>
                  <a:pt x="1735754" y="378823"/>
                </a:lnTo>
                <a:lnTo>
                  <a:pt x="1082611" y="979714"/>
                </a:lnTo>
                <a:lnTo>
                  <a:pt x="1722691" y="1881051"/>
                </a:lnTo>
                <a:lnTo>
                  <a:pt x="1369994" y="875211"/>
                </a:lnTo>
                <a:lnTo>
                  <a:pt x="1200177" y="522514"/>
                </a:lnTo>
                <a:lnTo>
                  <a:pt x="664600" y="653143"/>
                </a:lnTo>
                <a:lnTo>
                  <a:pt x="716851" y="300445"/>
                </a:lnTo>
                <a:lnTo>
                  <a:pt x="2192954" y="287383"/>
                </a:lnTo>
                <a:lnTo>
                  <a:pt x="2336645" y="574765"/>
                </a:lnTo>
                <a:cubicBezTo>
                  <a:pt x="2345354" y="618308"/>
                  <a:pt x="2352786" y="662126"/>
                  <a:pt x="2362771" y="705394"/>
                </a:cubicBezTo>
                <a:cubicBezTo>
                  <a:pt x="2377211" y="767966"/>
                  <a:pt x="2375834" y="724726"/>
                  <a:pt x="2375834" y="757645"/>
                </a:cubicBezTo>
                <a:lnTo>
                  <a:pt x="1827194" y="1476103"/>
                </a:lnTo>
                <a:cubicBezTo>
                  <a:pt x="1792360" y="1528354"/>
                  <a:pt x="1753189" y="1577961"/>
                  <a:pt x="1722691" y="1632857"/>
                </a:cubicBezTo>
                <a:cubicBezTo>
                  <a:pt x="1709317" y="1656930"/>
                  <a:pt x="1711840" y="1688320"/>
                  <a:pt x="1696565" y="1711234"/>
                </a:cubicBezTo>
                <a:cubicBezTo>
                  <a:pt x="1664768" y="1758932"/>
                  <a:pt x="1637943" y="1795661"/>
                  <a:pt x="1618188" y="1854925"/>
                </a:cubicBezTo>
                <a:cubicBezTo>
                  <a:pt x="1613834" y="1867988"/>
                  <a:pt x="1611283" y="1881798"/>
                  <a:pt x="1605125" y="1894114"/>
                </a:cubicBezTo>
                <a:cubicBezTo>
                  <a:pt x="1598104" y="1908156"/>
                  <a:pt x="1586021" y="1919261"/>
                  <a:pt x="1579000" y="1933303"/>
                </a:cubicBezTo>
                <a:cubicBezTo>
                  <a:pt x="1572842" y="1945619"/>
                  <a:pt x="1569720" y="1959252"/>
                  <a:pt x="1565937" y="1972491"/>
                </a:cubicBezTo>
                <a:cubicBezTo>
                  <a:pt x="1541968" y="2056383"/>
                  <a:pt x="1556733" y="2035431"/>
                  <a:pt x="1526748" y="2155371"/>
                </a:cubicBezTo>
                <a:lnTo>
                  <a:pt x="1513685" y="2207623"/>
                </a:lnTo>
                <a:lnTo>
                  <a:pt x="1526748" y="574765"/>
                </a:lnTo>
                <a:lnTo>
                  <a:pt x="1774942" y="509451"/>
                </a:lnTo>
                <a:lnTo>
                  <a:pt x="1605125" y="692331"/>
                </a:lnTo>
                <a:lnTo>
                  <a:pt x="1369994" y="169817"/>
                </a:lnTo>
                <a:lnTo>
                  <a:pt x="403342" y="169817"/>
                </a:lnTo>
              </a:path>
            </a:pathLst>
          </a:cu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4114800"/>
            <a:ext cx="2057400" cy="2057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81800" y="3581400"/>
            <a:ext cx="1219200" cy="1066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011680" y="2769326"/>
            <a:ext cx="1841863" cy="1088538"/>
          </a:xfrm>
          <a:custGeom>
            <a:avLst/>
            <a:gdLst>
              <a:gd name="connsiteX0" fmla="*/ 0 w 1841863"/>
              <a:gd name="connsiteY0" fmla="*/ 26125 h 1088538"/>
              <a:gd name="connsiteX1" fmla="*/ 117566 w 1841863"/>
              <a:gd name="connsiteY1" fmla="*/ 13063 h 1088538"/>
              <a:gd name="connsiteX2" fmla="*/ 156754 w 1841863"/>
              <a:gd name="connsiteY2" fmla="*/ 0 h 1088538"/>
              <a:gd name="connsiteX3" fmla="*/ 326571 w 1841863"/>
              <a:gd name="connsiteY3" fmla="*/ 13063 h 1088538"/>
              <a:gd name="connsiteX4" fmla="*/ 339634 w 1841863"/>
              <a:gd name="connsiteY4" fmla="*/ 104503 h 1088538"/>
              <a:gd name="connsiteX5" fmla="*/ 365760 w 1841863"/>
              <a:gd name="connsiteY5" fmla="*/ 195943 h 1088538"/>
              <a:gd name="connsiteX6" fmla="*/ 378823 w 1841863"/>
              <a:gd name="connsiteY6" fmla="*/ 274320 h 1088538"/>
              <a:gd name="connsiteX7" fmla="*/ 404949 w 1841863"/>
              <a:gd name="connsiteY7" fmla="*/ 352697 h 1088538"/>
              <a:gd name="connsiteX8" fmla="*/ 431074 w 1841863"/>
              <a:gd name="connsiteY8" fmla="*/ 431074 h 1088538"/>
              <a:gd name="connsiteX9" fmla="*/ 470263 w 1841863"/>
              <a:gd name="connsiteY9" fmla="*/ 509451 h 1088538"/>
              <a:gd name="connsiteX10" fmla="*/ 548640 w 1841863"/>
              <a:gd name="connsiteY10" fmla="*/ 561703 h 1088538"/>
              <a:gd name="connsiteX11" fmla="*/ 822960 w 1841863"/>
              <a:gd name="connsiteY11" fmla="*/ 548640 h 1088538"/>
              <a:gd name="connsiteX12" fmla="*/ 1031966 w 1841863"/>
              <a:gd name="connsiteY12" fmla="*/ 548640 h 1088538"/>
              <a:gd name="connsiteX13" fmla="*/ 1097280 w 1841863"/>
              <a:gd name="connsiteY13" fmla="*/ 627017 h 1088538"/>
              <a:gd name="connsiteX14" fmla="*/ 1110343 w 1841863"/>
              <a:gd name="connsiteY14" fmla="*/ 666205 h 1088538"/>
              <a:gd name="connsiteX15" fmla="*/ 1136469 w 1841863"/>
              <a:gd name="connsiteY15" fmla="*/ 901337 h 1088538"/>
              <a:gd name="connsiteX16" fmla="*/ 1162594 w 1841863"/>
              <a:gd name="connsiteY16" fmla="*/ 979714 h 1088538"/>
              <a:gd name="connsiteX17" fmla="*/ 1267097 w 1841863"/>
              <a:gd name="connsiteY17" fmla="*/ 1005840 h 1088538"/>
              <a:gd name="connsiteX18" fmla="*/ 1358537 w 1841863"/>
              <a:gd name="connsiteY18" fmla="*/ 1031965 h 1088538"/>
              <a:gd name="connsiteX19" fmla="*/ 1397726 w 1841863"/>
              <a:gd name="connsiteY19" fmla="*/ 1058091 h 1088538"/>
              <a:gd name="connsiteX20" fmla="*/ 1580606 w 1841863"/>
              <a:gd name="connsiteY20" fmla="*/ 1058091 h 1088538"/>
              <a:gd name="connsiteX21" fmla="*/ 1724297 w 1841863"/>
              <a:gd name="connsiteY21" fmla="*/ 1018903 h 1088538"/>
              <a:gd name="connsiteX22" fmla="*/ 1828800 w 1841863"/>
              <a:gd name="connsiteY22" fmla="*/ 1045028 h 1088538"/>
              <a:gd name="connsiteX23" fmla="*/ 1841863 w 1841863"/>
              <a:gd name="connsiteY23" fmla="*/ 1071154 h 108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1863" h="1088538">
                <a:moveTo>
                  <a:pt x="0" y="26125"/>
                </a:moveTo>
                <a:cubicBezTo>
                  <a:pt x="39189" y="21771"/>
                  <a:pt x="78673" y="19545"/>
                  <a:pt x="117566" y="13063"/>
                </a:cubicBezTo>
                <a:cubicBezTo>
                  <a:pt x="131148" y="10799"/>
                  <a:pt x="142985" y="0"/>
                  <a:pt x="156754" y="0"/>
                </a:cubicBezTo>
                <a:cubicBezTo>
                  <a:pt x="213527" y="0"/>
                  <a:pt x="269965" y="8709"/>
                  <a:pt x="326571" y="13063"/>
                </a:cubicBezTo>
                <a:cubicBezTo>
                  <a:pt x="330925" y="43543"/>
                  <a:pt x="334126" y="74210"/>
                  <a:pt x="339634" y="104503"/>
                </a:cubicBezTo>
                <a:cubicBezTo>
                  <a:pt x="368083" y="260970"/>
                  <a:pt x="337780" y="70036"/>
                  <a:pt x="365760" y="195943"/>
                </a:cubicBezTo>
                <a:cubicBezTo>
                  <a:pt x="371506" y="221798"/>
                  <a:pt x="372399" y="248625"/>
                  <a:pt x="378823" y="274320"/>
                </a:cubicBezTo>
                <a:cubicBezTo>
                  <a:pt x="385502" y="301037"/>
                  <a:pt x="396241" y="326571"/>
                  <a:pt x="404949" y="352697"/>
                </a:cubicBezTo>
                <a:lnTo>
                  <a:pt x="431074" y="431074"/>
                </a:lnTo>
                <a:cubicBezTo>
                  <a:pt x="440392" y="459029"/>
                  <a:pt x="446429" y="488596"/>
                  <a:pt x="470263" y="509451"/>
                </a:cubicBezTo>
                <a:cubicBezTo>
                  <a:pt x="493893" y="530128"/>
                  <a:pt x="548640" y="561703"/>
                  <a:pt x="548640" y="561703"/>
                </a:cubicBezTo>
                <a:lnTo>
                  <a:pt x="822960" y="548640"/>
                </a:lnTo>
                <a:cubicBezTo>
                  <a:pt x="1006707" y="537156"/>
                  <a:pt x="911206" y="524488"/>
                  <a:pt x="1031966" y="548640"/>
                </a:cubicBezTo>
                <a:cubicBezTo>
                  <a:pt x="1060856" y="577530"/>
                  <a:pt x="1079093" y="590643"/>
                  <a:pt x="1097280" y="627017"/>
                </a:cubicBezTo>
                <a:cubicBezTo>
                  <a:pt x="1103438" y="639333"/>
                  <a:pt x="1105989" y="653142"/>
                  <a:pt x="1110343" y="666205"/>
                </a:cubicBezTo>
                <a:cubicBezTo>
                  <a:pt x="1113782" y="704034"/>
                  <a:pt x="1124550" y="849687"/>
                  <a:pt x="1136469" y="901337"/>
                </a:cubicBezTo>
                <a:cubicBezTo>
                  <a:pt x="1142661" y="928171"/>
                  <a:pt x="1135590" y="974313"/>
                  <a:pt x="1162594" y="979714"/>
                </a:cubicBezTo>
                <a:cubicBezTo>
                  <a:pt x="1295390" y="1006273"/>
                  <a:pt x="1173370" y="979061"/>
                  <a:pt x="1267097" y="1005840"/>
                </a:cubicBezTo>
                <a:cubicBezTo>
                  <a:pt x="1381940" y="1038653"/>
                  <a:pt x="1264558" y="1000640"/>
                  <a:pt x="1358537" y="1031965"/>
                </a:cubicBezTo>
                <a:cubicBezTo>
                  <a:pt x="1371600" y="1040674"/>
                  <a:pt x="1383684" y="1051070"/>
                  <a:pt x="1397726" y="1058091"/>
                </a:cubicBezTo>
                <a:cubicBezTo>
                  <a:pt x="1458619" y="1088538"/>
                  <a:pt x="1506757" y="1064805"/>
                  <a:pt x="1580606" y="1058091"/>
                </a:cubicBezTo>
                <a:cubicBezTo>
                  <a:pt x="1698467" y="1028625"/>
                  <a:pt x="1651045" y="1043319"/>
                  <a:pt x="1724297" y="1018903"/>
                </a:cubicBezTo>
                <a:cubicBezTo>
                  <a:pt x="1729515" y="1019947"/>
                  <a:pt x="1814192" y="1034072"/>
                  <a:pt x="1828800" y="1045028"/>
                </a:cubicBezTo>
                <a:cubicBezTo>
                  <a:pt x="1836589" y="1050870"/>
                  <a:pt x="1837509" y="1062445"/>
                  <a:pt x="1841863" y="10711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828800" y="609600"/>
            <a:ext cx="304800" cy="304800"/>
          </a:xfrm>
          <a:prstGeom prst="star5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867400" y="2438400"/>
            <a:ext cx="381000" cy="30480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8229600" y="2743200"/>
            <a:ext cx="2286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600200" y="41148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04 Driving - Hans Zimmer (From The Little Princ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6" name="Explosion 2 15"/>
          <p:cNvSpPr/>
          <p:nvPr/>
        </p:nvSpPr>
        <p:spPr>
          <a:xfrm>
            <a:off x="5562600" y="3810000"/>
            <a:ext cx="914400" cy="914400"/>
          </a:xfrm>
          <a:prstGeom prst="irregularSeal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4267200" y="2514600"/>
            <a:ext cx="1066800" cy="762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/>
        </p:nvSpPr>
        <p:spPr>
          <a:xfrm>
            <a:off x="2514600" y="2590800"/>
            <a:ext cx="10668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/>
        </p:nvSpPr>
        <p:spPr>
          <a:xfrm>
            <a:off x="3810000" y="2362200"/>
            <a:ext cx="990600" cy="1219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6-Point Star 19"/>
          <p:cNvSpPr/>
          <p:nvPr/>
        </p:nvSpPr>
        <p:spPr>
          <a:xfrm>
            <a:off x="2895600" y="533400"/>
            <a:ext cx="838200" cy="457200"/>
          </a:xfrm>
          <a:prstGeom prst="star6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n 21"/>
          <p:cNvSpPr/>
          <p:nvPr/>
        </p:nvSpPr>
        <p:spPr>
          <a:xfrm>
            <a:off x="838200" y="4191000"/>
            <a:ext cx="609600" cy="10668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4-Point Star 22"/>
          <p:cNvSpPr/>
          <p:nvPr/>
        </p:nvSpPr>
        <p:spPr>
          <a:xfrm>
            <a:off x="990600" y="381000"/>
            <a:ext cx="304800" cy="609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4-Point Star 23"/>
          <p:cNvSpPr/>
          <p:nvPr/>
        </p:nvSpPr>
        <p:spPr>
          <a:xfrm>
            <a:off x="5791200" y="5334000"/>
            <a:ext cx="304800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un 24"/>
          <p:cNvSpPr/>
          <p:nvPr/>
        </p:nvSpPr>
        <p:spPr>
          <a:xfrm>
            <a:off x="8610600" y="533400"/>
            <a:ext cx="533400" cy="838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4-Point Star 25"/>
          <p:cNvSpPr/>
          <p:nvPr/>
        </p:nvSpPr>
        <p:spPr>
          <a:xfrm>
            <a:off x="762000" y="5562600"/>
            <a:ext cx="533400" cy="685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hord 26"/>
          <p:cNvSpPr/>
          <p:nvPr/>
        </p:nvSpPr>
        <p:spPr>
          <a:xfrm>
            <a:off x="2133600" y="1447800"/>
            <a:ext cx="609600" cy="5334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loud 27"/>
          <p:cNvSpPr/>
          <p:nvPr/>
        </p:nvSpPr>
        <p:spPr>
          <a:xfrm>
            <a:off x="3581400" y="4419600"/>
            <a:ext cx="838200" cy="609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4114800" y="457200"/>
            <a:ext cx="533400" cy="3048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4-Point Star 29"/>
          <p:cNvSpPr/>
          <p:nvPr/>
        </p:nvSpPr>
        <p:spPr>
          <a:xfrm>
            <a:off x="7010400" y="457200"/>
            <a:ext cx="3048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4-Point Star 30"/>
          <p:cNvSpPr/>
          <p:nvPr/>
        </p:nvSpPr>
        <p:spPr>
          <a:xfrm>
            <a:off x="5181600" y="4114800"/>
            <a:ext cx="228600" cy="533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4-Point Star 31"/>
          <p:cNvSpPr/>
          <p:nvPr/>
        </p:nvSpPr>
        <p:spPr>
          <a:xfrm>
            <a:off x="4648200" y="1219200"/>
            <a:ext cx="457200" cy="685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ruza.jpg"/>
          <p:cNvPicPr preferRelativeResize="0">
            <a:picLocks/>
          </p:cNvPicPr>
          <p:nvPr/>
        </p:nvPicPr>
        <p:blipFill>
          <a:blip r:embed="rId4" cstate="print"/>
          <a:srcRect b="19472"/>
          <a:stretch>
            <a:fillRect/>
          </a:stretch>
        </p:blipFill>
        <p:spPr>
          <a:xfrm rot="60000">
            <a:off x="6705600" y="457200"/>
            <a:ext cx="457200" cy="914400"/>
          </a:xfrm>
          <a:prstGeom prst="hear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 advTm="11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14 -0.00667  -0.029 -0.012  -0.044 -0.012  C -0.114 -0.012  -0.169 0.064  -0.169 0.156  C -0.169 0.24667  -0.114 0.32133  -0.044 0.32133  C -0.029 0.32133  -0.014 0.31733  0 0.31067  C -0.047 0.28667  -0.08 0.22667  -0.08 0.156  C -0.08 0.084  -0.047 0.024  0 0  Z" pathEditMode="relative" ptsTypes="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0.05333  C 0.081 0.06533  0.102 0.072  0.124 0.072  C 0.149 0.072  0.169 0.06533  0.183 0.05333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33  C 0.081 -0.06533  0.102 -0.072  0.124 -0.072  C 0.149 -0.072  0.169 -0.06533  0.183 -0.05333  L 0.25 0  E" pathEditMode="relative" ptsTypes="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33  C 0.081 -0.06533  0.102 -0.072  0.124 -0.072  C 0.149 -0.072  0.169 -0.06533  0.183 -0.05333  L 0.25 0  E" pathEditMode="relative" ptsTypes="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3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5" presetClass="emph" presetSubtype="1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0"/>
                            </p:stCondLst>
                            <p:childTnLst>
                              <p:par>
                                <p:cTn id="5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000"/>
                            </p:stCondLst>
                            <p:childTnLst>
                              <p:par>
                                <p:cTn id="5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" dur="100162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2" grpId="0"/>
      <p:bldP spid="2" grpId="1"/>
      <p:bldP spid="2" grpId="2"/>
      <p:bldP spid="18" grpId="0" animBg="1"/>
      <p:bldP spid="18" grpId="1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300000" lon="0" rev="0"/>
              </a:camera>
              <a:lightRig rig="threePt" dir="t"/>
            </a:scene3d>
          </a:bodyPr>
          <a:lstStyle/>
          <a:p>
            <a:r>
              <a:rPr lang="en-US" dirty="0" smtClean="0"/>
              <a:t>FRIENDSHIP</a:t>
            </a:r>
            <a:endParaRPr lang="en-US" dirty="0"/>
          </a:p>
        </p:txBody>
      </p:sp>
      <p:pic>
        <p:nvPicPr>
          <p:cNvPr id="4" name="Quotes about Friendship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123950"/>
            <a:ext cx="7315200" cy="5486400"/>
          </a:xfrm>
          <a:prstGeom prst="rect">
            <a:avLst/>
          </a:prstGeom>
        </p:spPr>
      </p:pic>
    </p:spTree>
  </p:cSld>
  <p:clrMapOvr>
    <a:masterClrMapping/>
  </p:clrMapOvr>
  <p:transition advClick="0"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978</TotalTime>
  <Words>3</Words>
  <Application>Microsoft Office PowerPoint</Application>
  <PresentationFormat>On-screen Show (4:3)</PresentationFormat>
  <Paragraphs>2</Paragraphs>
  <Slides>3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Mali princ</vt:lpstr>
      <vt:lpstr>FRIENDSHIP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 princ</dc:title>
  <dc:creator>Svetlana Aleksic</dc:creator>
  <cp:lastModifiedBy>Svetlana Aleksic</cp:lastModifiedBy>
  <cp:revision>92</cp:revision>
  <dcterms:created xsi:type="dcterms:W3CDTF">2018-03-07T22:33:29Z</dcterms:created>
  <dcterms:modified xsi:type="dcterms:W3CDTF">2018-03-18T21:32:10Z</dcterms:modified>
</cp:coreProperties>
</file>